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9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72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9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2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3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7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3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1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AAC4-D266-462D-9717-E6C905400B6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18FC-9CB9-42AA-8966-BA950914CBD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48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18288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prstClr val="white"/>
                </a:solidFill>
              </a:rPr>
              <a:t>Chemical  Properties</a:t>
            </a:r>
            <a:endParaRPr lang="en-US" sz="9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20588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</a:rPr>
              <a:t>chemical property – tells how </a:t>
            </a:r>
          </a:p>
          <a:p>
            <a:r>
              <a:rPr lang="en-US" sz="4400" dirty="0">
                <a:solidFill>
                  <a:prstClr val="white"/>
                </a:solidFill>
              </a:rPr>
              <a:t>	well a substance </a:t>
            </a:r>
            <a:r>
              <a:rPr lang="en-US" sz="4400" dirty="0">
                <a:solidFill>
                  <a:srgbClr val="FFC000"/>
                </a:solidFill>
              </a:rPr>
              <a:t>combines</a:t>
            </a:r>
          </a:p>
          <a:p>
            <a:r>
              <a:rPr lang="en-US" sz="4400" dirty="0">
                <a:solidFill>
                  <a:srgbClr val="FFC000"/>
                </a:solidFill>
              </a:rPr>
              <a:t>	with</a:t>
            </a:r>
            <a:r>
              <a:rPr lang="en-US" sz="4400" dirty="0">
                <a:solidFill>
                  <a:prstClr val="white"/>
                </a:solidFill>
              </a:rPr>
              <a:t> or changes into </a:t>
            </a:r>
            <a:r>
              <a:rPr lang="en-US" sz="4400" dirty="0">
                <a:solidFill>
                  <a:srgbClr val="FFC000"/>
                </a:solidFill>
              </a:rPr>
              <a:t>new</a:t>
            </a:r>
          </a:p>
          <a:p>
            <a:r>
              <a:rPr lang="en-US" sz="4400" dirty="0">
                <a:solidFill>
                  <a:srgbClr val="FFC000"/>
                </a:solidFill>
              </a:rPr>
              <a:t>	substances</a:t>
            </a:r>
          </a:p>
          <a:p>
            <a:endParaRPr 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6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20588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</a:rPr>
              <a:t>chemical property – tells how </a:t>
            </a:r>
          </a:p>
          <a:p>
            <a:r>
              <a:rPr lang="en-US" sz="4400" dirty="0">
                <a:solidFill>
                  <a:prstClr val="white"/>
                </a:solidFill>
              </a:rPr>
              <a:t>	well a substance combines</a:t>
            </a:r>
          </a:p>
          <a:p>
            <a:r>
              <a:rPr lang="en-US" sz="4400" dirty="0">
                <a:solidFill>
                  <a:prstClr val="white"/>
                </a:solidFill>
              </a:rPr>
              <a:t>	with or changes into new</a:t>
            </a:r>
          </a:p>
          <a:p>
            <a:r>
              <a:rPr lang="en-US" sz="4400" dirty="0">
                <a:solidFill>
                  <a:prstClr val="white"/>
                </a:solidFill>
              </a:rPr>
              <a:t>	substances</a:t>
            </a: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4400" dirty="0">
                <a:solidFill>
                  <a:prstClr val="white"/>
                </a:solidFill>
              </a:rPr>
              <a:t>examples:</a:t>
            </a:r>
            <a:endParaRPr lang="en-US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18A92C7936A42926C6D6FB3FB968E" ma:contentTypeVersion="0" ma:contentTypeDescription="Create a new document." ma:contentTypeScope="" ma:versionID="c02c4f28373cfca5737141ce43c2a4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2EE1C3-146A-4515-AC33-8E4E7233879D}"/>
</file>

<file path=customXml/itemProps2.xml><?xml version="1.0" encoding="utf-8"?>
<ds:datastoreItem xmlns:ds="http://schemas.openxmlformats.org/officeDocument/2006/customXml" ds:itemID="{78D86A19-3376-419C-90DD-7D28B0DC81FF}"/>
</file>

<file path=customXml/itemProps3.xml><?xml version="1.0" encoding="utf-8"?>
<ds:datastoreItem xmlns:ds="http://schemas.openxmlformats.org/officeDocument/2006/customXml" ds:itemID="{B4648F5F-E132-434F-BD75-A3CDC9A6789A}"/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Hough</dc:creator>
  <cp:lastModifiedBy>Heather Hough</cp:lastModifiedBy>
  <cp:revision>3</cp:revision>
  <dcterms:created xsi:type="dcterms:W3CDTF">2015-10-21T17:59:26Z</dcterms:created>
  <dcterms:modified xsi:type="dcterms:W3CDTF">2015-10-21T22:28:40Z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0x01010082C18A92C7936A42926C6D6FB3FB968E</vt:lpwstr>
  </property>
</Properties>
</file>